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61" r:id="rId5"/>
    <p:sldId id="262" r:id="rId6"/>
    <p:sldId id="258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2022-08-18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7730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2022-08-18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08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2022-08-18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986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2022-08-18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184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2022-08-18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7077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2022-08-18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295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2022-08-18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6834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2022-08-18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328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2022-08-18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1117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2022-08-18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7443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2022-08-18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12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FE8CB-B2B5-4B15-B687-DAECC34023D2}" type="datetimeFigureOut">
              <a:rPr lang="ko-KR" altLang="en-US" smtClean="0"/>
              <a:t>2022-08-18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06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68354" y="1002872"/>
            <a:ext cx="9801810" cy="1658157"/>
          </a:xfrm>
        </p:spPr>
        <p:txBody>
          <a:bodyPr anchor="ctr" anchorCtr="0">
            <a:normAutofit/>
          </a:bodyPr>
          <a:lstStyle/>
          <a:p>
            <a:r>
              <a:rPr lang="ko-KR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연구실 안전교육 신청 매뉴얼</a:t>
            </a:r>
            <a:endParaRPr lang="ko-KR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837923" y="4840327"/>
            <a:ext cx="3055775" cy="1655762"/>
          </a:xfrm>
        </p:spPr>
        <p:txBody>
          <a:bodyPr>
            <a:normAutofit/>
          </a:bodyPr>
          <a:lstStyle/>
          <a:p>
            <a:pPr algn="l"/>
            <a:r>
              <a:rPr lang="ko-KR" altLang="en-US" sz="1800" dirty="0" smtClean="0">
                <a:latin typeface="+mj-lt"/>
              </a:rPr>
              <a:t>■</a:t>
            </a:r>
            <a:r>
              <a:rPr lang="en-US" altLang="ko-KR" sz="1800" dirty="0" smtClean="0">
                <a:latin typeface="+mj-lt"/>
              </a:rPr>
              <a:t>.  </a:t>
            </a:r>
            <a:r>
              <a:rPr lang="ko-KR" altLang="en-US" sz="1800" dirty="0" smtClean="0">
                <a:latin typeface="+mj-lt"/>
              </a:rPr>
              <a:t>목      차</a:t>
            </a:r>
            <a:endParaRPr lang="en-US" altLang="ko-KR" sz="1800" dirty="0" smtClean="0">
              <a:latin typeface="+mj-lt"/>
            </a:endParaRPr>
          </a:p>
          <a:p>
            <a:pPr algn="l"/>
            <a:r>
              <a:rPr lang="ko-KR" altLang="en-US" sz="1800" dirty="0" smtClean="0">
                <a:latin typeface="+mj-lt"/>
              </a:rPr>
              <a:t>    </a:t>
            </a:r>
            <a:r>
              <a:rPr lang="en-US" altLang="ko-KR" sz="1800" dirty="0" smtClean="0">
                <a:latin typeface="+mj-lt"/>
              </a:rPr>
              <a:t>1. </a:t>
            </a:r>
            <a:r>
              <a:rPr lang="ko-KR" altLang="en-US" sz="1800" dirty="0" smtClean="0">
                <a:latin typeface="+mj-lt"/>
              </a:rPr>
              <a:t>회원 가입</a:t>
            </a:r>
            <a:r>
              <a:rPr lang="en-US" altLang="ko-KR" sz="1800" dirty="0" smtClean="0">
                <a:latin typeface="+mj-lt"/>
              </a:rPr>
              <a:t>…..2p</a:t>
            </a:r>
          </a:p>
          <a:p>
            <a:pPr algn="l"/>
            <a:r>
              <a:rPr lang="ko-KR" altLang="en-US" sz="1800" dirty="0" smtClean="0">
                <a:latin typeface="+mj-lt"/>
              </a:rPr>
              <a:t>    </a:t>
            </a:r>
            <a:r>
              <a:rPr lang="en-US" altLang="ko-KR" sz="1800" dirty="0" smtClean="0">
                <a:latin typeface="+mj-lt"/>
              </a:rPr>
              <a:t>2. </a:t>
            </a:r>
            <a:r>
              <a:rPr lang="ko-KR" altLang="en-US" sz="1800" dirty="0" smtClean="0">
                <a:latin typeface="+mj-lt"/>
              </a:rPr>
              <a:t>교육 신청</a:t>
            </a:r>
            <a:r>
              <a:rPr lang="en-US" altLang="ko-KR" sz="1800" dirty="0" smtClean="0">
                <a:latin typeface="+mj-lt"/>
              </a:rPr>
              <a:t>…..5p</a:t>
            </a:r>
          </a:p>
          <a:p>
            <a:pPr algn="l"/>
            <a:r>
              <a:rPr lang="ko-KR" altLang="en-US" sz="1800" dirty="0" smtClean="0">
                <a:latin typeface="+mj-lt"/>
              </a:rPr>
              <a:t>    </a:t>
            </a:r>
            <a:r>
              <a:rPr lang="en-US" altLang="ko-KR" sz="1800" dirty="0" smtClean="0">
                <a:latin typeface="+mj-lt"/>
              </a:rPr>
              <a:t>3. </a:t>
            </a:r>
            <a:r>
              <a:rPr lang="ko-KR" altLang="en-US" sz="1800" dirty="0" smtClean="0">
                <a:latin typeface="+mj-lt"/>
              </a:rPr>
              <a:t>결과 제출</a:t>
            </a:r>
            <a:r>
              <a:rPr lang="en-US" altLang="ko-KR" sz="1800" dirty="0" smtClean="0">
                <a:latin typeface="+mj-lt"/>
              </a:rPr>
              <a:t>…..9p</a:t>
            </a:r>
            <a:endParaRPr lang="ko-KR" altLang="en-US" sz="1800" dirty="0">
              <a:latin typeface="+mj-lt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332722" y="1983892"/>
            <a:ext cx="9801810" cy="16581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ko-KR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798336" y="3186159"/>
            <a:ext cx="4341846" cy="60783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 smtClean="0"/>
              <a:t>2022</a:t>
            </a:r>
            <a:r>
              <a:rPr lang="ko-KR" altLang="en-US" sz="2800" b="1" dirty="0" smtClean="0"/>
              <a:t>년 </a:t>
            </a:r>
            <a:r>
              <a:rPr lang="en-US" altLang="ko-KR" sz="2800" b="1" dirty="0" smtClean="0"/>
              <a:t>2</a:t>
            </a:r>
            <a:r>
              <a:rPr lang="ko-KR" altLang="en-US" sz="2800" b="1" dirty="0" smtClean="0"/>
              <a:t>학기 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0697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662"/>
            <a:ext cx="12192000" cy="5524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0698" y="3374967"/>
            <a:ext cx="2685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신규 가입자 만 해당됨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390698" y="3374967"/>
            <a:ext cx="2485506" cy="432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34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46793" y="214604"/>
            <a:ext cx="7250483" cy="865951"/>
          </a:xfrm>
        </p:spPr>
        <p:txBody>
          <a:bodyPr>
            <a:normAutofit/>
          </a:bodyPr>
          <a:lstStyle/>
          <a:p>
            <a:pPr algn="l"/>
            <a:r>
              <a:rPr lang="ko-KR" altLang="en-US" sz="2200" b="1" dirty="0" smtClean="0"/>
              <a:t>■</a:t>
            </a:r>
            <a:r>
              <a:rPr lang="en-US" altLang="ko-KR" sz="2200" b="1" dirty="0" smtClean="0"/>
              <a:t>. </a:t>
            </a:r>
            <a:r>
              <a:rPr lang="ko-KR" altLang="en-US" sz="2200" b="1" dirty="0" smtClean="0"/>
              <a:t>회원가입 </a:t>
            </a:r>
            <a:endParaRPr lang="en-US" altLang="ko-KR" sz="2200" b="1" dirty="0" smtClean="0"/>
          </a:p>
          <a:p>
            <a:pPr algn="l"/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우측 상단 </a:t>
            </a:r>
            <a:r>
              <a:rPr lang="en-US" altLang="ko-KR" sz="1600" b="1" dirty="0" smtClean="0"/>
              <a:t>“ </a:t>
            </a:r>
            <a:r>
              <a:rPr lang="ko-KR" altLang="en-US" sz="1600" b="1" dirty="0" smtClean="0"/>
              <a:t>회원가입</a:t>
            </a:r>
            <a:r>
              <a:rPr lang="en-US" altLang="ko-KR" sz="1600" b="1" dirty="0" smtClean="0"/>
              <a:t>“ </a:t>
            </a:r>
            <a:r>
              <a:rPr lang="ko-KR" altLang="en-US" sz="1600" b="1" dirty="0" smtClean="0"/>
              <a:t>버튼 클릭</a:t>
            </a:r>
            <a:endParaRPr lang="ko-KR" altLang="en-US" sz="16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93" y="1124746"/>
            <a:ext cx="11233121" cy="532737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0189192" y="930524"/>
            <a:ext cx="587659" cy="5769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 flipH="1">
            <a:off x="9897038" y="756446"/>
            <a:ext cx="406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1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057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24543" y="5455787"/>
            <a:ext cx="7250483" cy="964026"/>
          </a:xfrm>
        </p:spPr>
        <p:txBody>
          <a:bodyPr>
            <a:normAutofit/>
          </a:bodyPr>
          <a:lstStyle/>
          <a:p>
            <a:pPr algn="l"/>
            <a:r>
              <a:rPr lang="en-US" altLang="ko-KR" sz="1600" b="1" dirty="0" smtClean="0"/>
              <a:t>2.  </a:t>
            </a:r>
            <a:r>
              <a:rPr lang="ko-KR" altLang="en-US" sz="1600" b="1" dirty="0" smtClean="0"/>
              <a:t>약관동의 및 본인인증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이용약관 동의 </a:t>
            </a:r>
            <a:r>
              <a:rPr lang="en-US" altLang="ko-KR" sz="1400" dirty="0" smtClean="0"/>
              <a:t>&gt; </a:t>
            </a:r>
            <a:r>
              <a:rPr lang="ko-KR" altLang="en-US" sz="1400" dirty="0" smtClean="0"/>
              <a:t>본인인증을 실시한다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“ </a:t>
            </a:r>
            <a:r>
              <a:rPr lang="ko-KR" altLang="en-US" sz="1400" dirty="0" smtClean="0"/>
              <a:t>다음</a:t>
            </a:r>
            <a:r>
              <a:rPr lang="en-US" altLang="ko-KR" sz="1400" dirty="0" smtClean="0"/>
              <a:t>” </a:t>
            </a:r>
            <a:r>
              <a:rPr lang="ko-KR" altLang="en-US" sz="1400" dirty="0" smtClean="0"/>
              <a:t>누름</a:t>
            </a:r>
            <a:endParaRPr lang="ko-KR" altLang="en-US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" t="44761" r="2481" b="4763"/>
          <a:stretch/>
        </p:blipFill>
        <p:spPr>
          <a:xfrm>
            <a:off x="499188" y="154859"/>
            <a:ext cx="8313575" cy="346165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" t="25442" r="12819" b="29524"/>
          <a:stretch/>
        </p:blipFill>
        <p:spPr>
          <a:xfrm>
            <a:off x="4721290" y="3680667"/>
            <a:ext cx="7343192" cy="3088433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921047" y="3330192"/>
            <a:ext cx="575675" cy="399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8105048" y="6018193"/>
            <a:ext cx="1589458" cy="524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 flipH="1">
            <a:off x="7675026" y="6115662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3493279" y="3379091"/>
            <a:ext cx="406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1)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27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746033" y="633012"/>
            <a:ext cx="7250483" cy="3511283"/>
          </a:xfrm>
        </p:spPr>
        <p:txBody>
          <a:bodyPr>
            <a:normAutofit/>
          </a:bodyPr>
          <a:lstStyle/>
          <a:p>
            <a:pPr algn="l"/>
            <a:r>
              <a:rPr lang="en-US" altLang="ko-KR" sz="1600" b="1" dirty="0"/>
              <a:t>3</a:t>
            </a:r>
            <a:r>
              <a:rPr lang="en-US" altLang="ko-KR" sz="1600" b="1" dirty="0" smtClean="0"/>
              <a:t>.  </a:t>
            </a:r>
            <a:r>
              <a:rPr lang="ko-KR" altLang="en-US" sz="1600" b="1" dirty="0" smtClean="0"/>
              <a:t>회원가입 기본 정보 입력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기본 정보를 입력한다</a:t>
            </a:r>
            <a:endParaRPr lang="en-US" altLang="ko-KR" sz="1400" dirty="0" smtClean="0"/>
          </a:p>
          <a:p>
            <a:pPr algn="l"/>
            <a:r>
              <a:rPr lang="en-US" altLang="ko-KR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  2)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주의 사항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algn="l"/>
            <a:r>
              <a:rPr lang="en-US" altLang="ko-KR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가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학과명을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정확히 적는다 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algn="l"/>
            <a:r>
              <a:rPr lang="en-US" altLang="ko-KR" sz="1400" dirty="0" smtClean="0"/>
              <a:t>        (ex, </a:t>
            </a:r>
            <a:r>
              <a:rPr lang="ko-KR" altLang="en-US" sz="1400" dirty="0" smtClean="0"/>
              <a:t>기계공학과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컴퓨터통신무인기술학과</a:t>
            </a:r>
            <a:r>
              <a:rPr lang="en-US" altLang="ko-KR" sz="1400" dirty="0" smtClean="0">
                <a:solidFill>
                  <a:srgbClr val="FF0000"/>
                </a:solidFill>
              </a:rPr>
              <a:t>,(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컴통무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X))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         </a:t>
            </a:r>
            <a:r>
              <a:rPr lang="ko-KR" altLang="en-US" sz="1400" dirty="0" smtClean="0"/>
              <a:t>생명시스템과학과</a:t>
            </a:r>
            <a:r>
              <a:rPr lang="en-US" altLang="ko-KR" sz="1400" dirty="0" smtClean="0">
                <a:solidFill>
                  <a:srgbClr val="FF0000"/>
                </a:solidFill>
              </a:rPr>
              <a:t>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생시과</a:t>
            </a:r>
            <a:r>
              <a:rPr lang="en-US" altLang="ko-KR" sz="1400" dirty="0" smtClean="0">
                <a:solidFill>
                  <a:srgbClr val="FF0000"/>
                </a:solidFill>
              </a:rPr>
              <a:t>x)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나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사번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학번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)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을 꼭 적을 것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" t="11040" r="20654" b="6920"/>
          <a:stretch/>
        </p:blipFill>
        <p:spPr>
          <a:xfrm>
            <a:off x="149290" y="581606"/>
            <a:ext cx="6596743" cy="58565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flipH="1">
            <a:off x="1860679" y="1751180"/>
            <a:ext cx="2039516" cy="2922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149290" y="4144295"/>
            <a:ext cx="1007706" cy="399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49290" y="4891429"/>
            <a:ext cx="1007706" cy="399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 flipH="1">
            <a:off x="1122952" y="4220959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가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 flipH="1">
            <a:off x="1156996" y="4911668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4861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79" r="23157" b="4489"/>
          <a:stretch/>
        </p:blipFill>
        <p:spPr>
          <a:xfrm>
            <a:off x="138731" y="643811"/>
            <a:ext cx="6747261" cy="5505061"/>
          </a:xfrm>
          <a:prstGeom prst="rect">
            <a:avLst/>
          </a:prstGeom>
        </p:spPr>
      </p:pic>
      <p:sp>
        <p:nvSpPr>
          <p:cNvPr id="5" name="부제목 2"/>
          <p:cNvSpPr txBox="1">
            <a:spLocks/>
          </p:cNvSpPr>
          <p:nvPr/>
        </p:nvSpPr>
        <p:spPr>
          <a:xfrm>
            <a:off x="6993295" y="643811"/>
            <a:ext cx="7250483" cy="468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AutoNum type="arabicPeriod" startAt="4"/>
            </a:pPr>
            <a:r>
              <a:rPr lang="ko-KR" altLang="en-US" sz="1600" b="1" dirty="0" smtClean="0"/>
              <a:t>기관 권한 설정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</a:t>
            </a:r>
            <a:r>
              <a:rPr lang="en-US" altLang="ko-KR" sz="1400" dirty="0" smtClean="0"/>
              <a:t>1) </a:t>
            </a:r>
            <a:r>
              <a:rPr lang="ko-KR" altLang="en-US" sz="1400" dirty="0" err="1" smtClean="0"/>
              <a:t>권한신청</a:t>
            </a:r>
            <a:r>
              <a:rPr lang="ko-KR" altLang="en-US" sz="1400" dirty="0" smtClean="0"/>
              <a:t> 종류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기관 회원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2) </a:t>
            </a:r>
            <a:r>
              <a:rPr lang="ko-KR" altLang="en-US" sz="1400" dirty="0" smtClean="0"/>
              <a:t>소속기관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찾기 후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한남대학교</a:t>
            </a:r>
            <a:r>
              <a:rPr lang="ko-KR" altLang="en-US" sz="1400" dirty="0" smtClean="0"/>
              <a:t> 선택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한남대학교 </a:t>
            </a:r>
            <a:r>
              <a:rPr lang="ko-KR" altLang="en-US" sz="1400" dirty="0" smtClean="0">
                <a:solidFill>
                  <a:srgbClr val="FF0000"/>
                </a:solidFill>
              </a:rPr>
              <a:t>대덕밸리캠퍼스</a:t>
            </a:r>
            <a:r>
              <a:rPr lang="en-US" altLang="ko-KR" sz="1400" dirty="0" smtClean="0">
                <a:solidFill>
                  <a:srgbClr val="FF0000"/>
                </a:solidFill>
              </a:rPr>
              <a:t>X)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3) </a:t>
            </a:r>
            <a:r>
              <a:rPr lang="ko-KR" altLang="en-US" sz="1400" dirty="0" smtClean="0"/>
              <a:t>회원 권한</a:t>
            </a:r>
            <a:endParaRPr lang="en-US" altLang="ko-KR" sz="1400" dirty="0" smtClean="0"/>
          </a:p>
          <a:p>
            <a:pPr algn="l"/>
            <a:r>
              <a:rPr lang="en-US" altLang="ko-KR" sz="1400" b="1" dirty="0">
                <a:solidFill>
                  <a:srgbClr val="00B0F0"/>
                </a:solidFill>
              </a:rPr>
              <a:t>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  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가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 </a:t>
            </a:r>
            <a:r>
              <a:rPr lang="ko-KR" altLang="en-US" sz="1400" b="1" dirty="0" err="1" smtClean="0">
                <a:solidFill>
                  <a:srgbClr val="00B0F0"/>
                </a:solidFill>
              </a:rPr>
              <a:t>학부생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,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대학원생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: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연구활동종사자 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en-US" altLang="ko-KR" sz="1400" b="1" dirty="0">
                <a:solidFill>
                  <a:srgbClr val="00B0F0"/>
                </a:solidFill>
              </a:rPr>
              <a:t>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  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나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대학원생 중 일부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: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연구실안전관리담당자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en-US" altLang="ko-KR" sz="1400" b="1" dirty="0" smtClean="0">
                <a:solidFill>
                  <a:srgbClr val="00B0F0"/>
                </a:solidFill>
              </a:rPr>
              <a:t>   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다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교   수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: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연구실책임자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4) </a:t>
            </a:r>
            <a:r>
              <a:rPr lang="ko-KR" altLang="en-US" sz="1400" dirty="0" err="1" smtClean="0"/>
              <a:t>학과명</a:t>
            </a:r>
            <a:r>
              <a:rPr lang="ko-KR" altLang="en-US" sz="1400" dirty="0" smtClean="0"/>
              <a:t> 을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정확히 적는다</a:t>
            </a:r>
            <a:r>
              <a:rPr lang="en-US" altLang="ko-KR" sz="1400" dirty="0" smtClean="0"/>
              <a:t>(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학과명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줄임 금지</a:t>
            </a:r>
            <a:r>
              <a:rPr lang="en-US" altLang="ko-KR" sz="1400" dirty="0" smtClean="0"/>
              <a:t>)</a:t>
            </a:r>
          </a:p>
          <a:p>
            <a:pPr algn="l"/>
            <a:r>
              <a:rPr lang="en-US" altLang="ko-KR" sz="1400" dirty="0" smtClean="0"/>
              <a:t>        (ex, </a:t>
            </a:r>
            <a:r>
              <a:rPr lang="ko-KR" altLang="en-US" sz="1400" dirty="0" smtClean="0"/>
              <a:t>기계공학과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컴퓨터통신무인기술학과</a:t>
            </a:r>
            <a:r>
              <a:rPr lang="en-US" altLang="ko-KR" sz="1400" dirty="0" smtClean="0">
                <a:solidFill>
                  <a:srgbClr val="FF0000"/>
                </a:solidFill>
              </a:rPr>
              <a:t>,(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컴통무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X))</a:t>
            </a:r>
          </a:p>
          <a:p>
            <a:pPr algn="l"/>
            <a:r>
              <a:rPr lang="en-US" altLang="ko-KR" sz="1400" dirty="0" smtClean="0"/>
              <a:t>  5</a:t>
            </a:r>
            <a:r>
              <a:rPr lang="en-US" altLang="ko-KR" sz="1400" dirty="0" smtClean="0">
                <a:solidFill>
                  <a:srgbClr val="FF0000"/>
                </a:solidFill>
              </a:rPr>
              <a:t>)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사번</a:t>
            </a:r>
            <a:r>
              <a:rPr lang="en-US" altLang="ko-KR" sz="1400" dirty="0" smtClean="0">
                <a:solidFill>
                  <a:srgbClr val="FF0000"/>
                </a:solidFill>
              </a:rPr>
              <a:t>(</a:t>
            </a:r>
            <a:r>
              <a:rPr lang="ko-KR" altLang="en-US" sz="1400" dirty="0" smtClean="0">
                <a:solidFill>
                  <a:srgbClr val="FF0000"/>
                </a:solidFill>
              </a:rPr>
              <a:t>학번</a:t>
            </a:r>
            <a:r>
              <a:rPr lang="en-US" altLang="ko-KR" sz="1400" dirty="0" smtClean="0">
                <a:solidFill>
                  <a:srgbClr val="FF0000"/>
                </a:solidFill>
              </a:rPr>
              <a:t>) </a:t>
            </a:r>
            <a:r>
              <a:rPr lang="ko-KR" altLang="en-US" sz="1400" dirty="0" smtClean="0">
                <a:solidFill>
                  <a:srgbClr val="FF0000"/>
                </a:solidFill>
              </a:rPr>
              <a:t>을 꼭 적을 것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866124" y="2362149"/>
            <a:ext cx="1306286" cy="34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 flipH="1">
            <a:off x="1459724" y="2362149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2080725" y="3265072"/>
            <a:ext cx="2211355" cy="2922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2080726" y="4153813"/>
            <a:ext cx="2211355" cy="2922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1875452" y="2794949"/>
            <a:ext cx="1810139" cy="34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 flipH="1">
            <a:off x="1308361" y="2844308"/>
            <a:ext cx="567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3)-</a:t>
            </a:r>
            <a:r>
              <a:rPr lang="ko-KR" altLang="en-US" sz="1200" dirty="0" smtClean="0">
                <a:solidFill>
                  <a:srgbClr val="FF0000"/>
                </a:solidFill>
              </a:rPr>
              <a:t>가</a:t>
            </a:r>
            <a:r>
              <a:rPr lang="en-US" altLang="ko-KR" sz="1200" dirty="0" smtClean="0">
                <a:solidFill>
                  <a:srgbClr val="FF0000"/>
                </a:solidFill>
              </a:rPr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9058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325062" y="509864"/>
            <a:ext cx="5565710" cy="2765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b="1" dirty="0" smtClean="0"/>
              <a:t>■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교육신청</a:t>
            </a:r>
            <a:endParaRPr lang="en-US" altLang="ko-KR" b="1" dirty="0" smtClean="0"/>
          </a:p>
          <a:p>
            <a:pPr algn="l"/>
            <a:r>
              <a:rPr lang="en-US" altLang="ko-KR" sz="1600" b="1" dirty="0"/>
              <a:t> </a:t>
            </a:r>
            <a:r>
              <a:rPr lang="en-US" altLang="ko-KR" sz="1600" b="1" dirty="0" smtClean="0"/>
              <a:t>5. </a:t>
            </a:r>
            <a:r>
              <a:rPr lang="ko-KR" altLang="en-US" sz="1600" b="1" dirty="0" smtClean="0"/>
              <a:t>교육 받기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연구실 안전교육시스템 이동 및 로그인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</a:t>
            </a:r>
            <a:r>
              <a:rPr lang="ko-KR" altLang="en-US" sz="1400" dirty="0" smtClean="0"/>
              <a:t>수강신청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우측상단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3) </a:t>
            </a:r>
            <a:r>
              <a:rPr lang="ko-KR" altLang="en-US" sz="1400" dirty="0" smtClean="0"/>
              <a:t>규정에 동의 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4) </a:t>
            </a:r>
            <a:r>
              <a:rPr lang="ko-KR" altLang="en-US" sz="1400" dirty="0" smtClean="0"/>
              <a:t>여러가지 교육과정을 선택한다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기준 </a:t>
            </a:r>
            <a:r>
              <a:rPr lang="en-US" altLang="ko-KR" sz="1400" dirty="0" smtClean="0"/>
              <a:t>6</a:t>
            </a:r>
            <a:r>
              <a:rPr lang="ko-KR" altLang="en-US" sz="1400" dirty="0" smtClean="0"/>
              <a:t>시간</a:t>
            </a:r>
            <a:r>
              <a:rPr lang="en-US" altLang="ko-KR" sz="1400" dirty="0" smtClean="0"/>
              <a:t>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5) </a:t>
            </a:r>
            <a:r>
              <a:rPr lang="ko-KR" altLang="en-US" sz="1400" dirty="0" smtClean="0"/>
              <a:t>모두 선택 후 </a:t>
            </a:r>
            <a:r>
              <a:rPr lang="ko-KR" altLang="en-US" sz="1400" dirty="0" err="1" smtClean="0"/>
              <a:t>마이페이지에서</a:t>
            </a:r>
            <a:r>
              <a:rPr lang="ko-KR" altLang="en-US" sz="1400" dirty="0" smtClean="0"/>
              <a:t> 확인 한다</a:t>
            </a:r>
            <a:endParaRPr lang="en-US" altLang="ko-KR" sz="1400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8" r="19490" b="88355"/>
          <a:stretch/>
        </p:blipFill>
        <p:spPr>
          <a:xfrm>
            <a:off x="82161" y="3288535"/>
            <a:ext cx="6214189" cy="45511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4" t="61068" r="18801" b="1824"/>
          <a:stretch/>
        </p:blipFill>
        <p:spPr>
          <a:xfrm>
            <a:off x="53420" y="3898491"/>
            <a:ext cx="6120883" cy="179318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663" y="1433656"/>
            <a:ext cx="5827745" cy="5172417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247022" y="5253839"/>
            <a:ext cx="3809973" cy="34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972276" y="3315538"/>
            <a:ext cx="663224" cy="315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 flipV="1">
            <a:off x="243212" y="3288535"/>
            <a:ext cx="1315616" cy="386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 flipV="1">
            <a:off x="8095725" y="3314772"/>
            <a:ext cx="510824" cy="386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 flipH="1">
            <a:off x="3790560" y="3005024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 flipH="1">
            <a:off x="0" y="2961232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1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 flipH="1">
            <a:off x="14514" y="4968119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3)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 flipH="1">
            <a:off x="7815032" y="3054804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4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5587626" y="3369202"/>
            <a:ext cx="663224" cy="315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 flipH="1">
            <a:off x="5484372" y="2999870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206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719363" y="566455"/>
            <a:ext cx="4014496" cy="1952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600" b="1" dirty="0" smtClean="0"/>
              <a:t>6. </a:t>
            </a:r>
            <a:r>
              <a:rPr lang="ko-KR" altLang="en-US" sz="1600" b="1" dirty="0" smtClean="0"/>
              <a:t>마이 페이지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신청한 교육과정을 확인 한다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</a:t>
            </a:r>
            <a:r>
              <a:rPr lang="ko-KR" altLang="en-US" sz="1400" dirty="0" smtClean="0"/>
              <a:t>교과목에서 </a:t>
            </a:r>
            <a:r>
              <a:rPr lang="en-US" altLang="ko-KR" sz="1400" dirty="0" smtClean="0"/>
              <a:t>“</a:t>
            </a:r>
            <a:r>
              <a:rPr lang="ko-KR" altLang="en-US" sz="1400" dirty="0" smtClean="0"/>
              <a:t>학습하기</a:t>
            </a:r>
            <a:r>
              <a:rPr lang="en-US" altLang="ko-KR" sz="1400" dirty="0" smtClean="0"/>
              <a:t>” </a:t>
            </a:r>
            <a:r>
              <a:rPr lang="ko-KR" altLang="en-US" sz="1400" dirty="0" smtClean="0"/>
              <a:t>클릭 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3) </a:t>
            </a:r>
            <a:r>
              <a:rPr lang="ko-KR" altLang="en-US" sz="1400" dirty="0" smtClean="0"/>
              <a:t>세부교과목에서 </a:t>
            </a:r>
            <a:r>
              <a:rPr lang="en-US" altLang="ko-KR" sz="1400" dirty="0" smtClean="0"/>
              <a:t>“</a:t>
            </a:r>
            <a:r>
              <a:rPr lang="ko-KR" altLang="en-US" sz="1400" dirty="0" smtClean="0"/>
              <a:t>학습하기</a:t>
            </a:r>
            <a:r>
              <a:rPr lang="en-US" altLang="ko-KR" sz="1400" dirty="0" smtClean="0"/>
              <a:t>＂</a:t>
            </a:r>
            <a:r>
              <a:rPr lang="ko-KR" altLang="en-US" sz="1400" dirty="0" smtClean="0"/>
              <a:t>클릭</a:t>
            </a:r>
            <a:endParaRPr lang="en-US" altLang="ko-KR" sz="1400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" t="37823" r="4440" b="19456"/>
          <a:stretch/>
        </p:blipFill>
        <p:spPr>
          <a:xfrm>
            <a:off x="587829" y="1956529"/>
            <a:ext cx="7996334" cy="292981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" t="13605" r="12216" b="52517"/>
          <a:stretch/>
        </p:blipFill>
        <p:spPr>
          <a:xfrm>
            <a:off x="4407162" y="4554576"/>
            <a:ext cx="6854888" cy="2237048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 flipV="1">
            <a:off x="2351314" y="2811726"/>
            <a:ext cx="6315009" cy="18533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 flipH="1">
            <a:off x="2351314" y="2811725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1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 flipV="1">
            <a:off x="2736980" y="4113761"/>
            <a:ext cx="920621" cy="4412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10090251" y="5282874"/>
            <a:ext cx="886434" cy="4099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2351314" y="4185244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 flipH="1">
            <a:off x="9894597" y="4913542"/>
            <a:ext cx="39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3)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096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374387" y="223935"/>
            <a:ext cx="9921361" cy="2190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b="1" dirty="0" smtClean="0"/>
              <a:t>■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결과 제출 </a:t>
            </a:r>
            <a:endParaRPr lang="en-US" altLang="ko-KR" b="1" dirty="0" smtClean="0"/>
          </a:p>
          <a:p>
            <a:pPr algn="l"/>
            <a:r>
              <a:rPr lang="en-US" altLang="ko-KR" sz="1600" b="1" dirty="0" smtClean="0"/>
              <a:t>7. </a:t>
            </a:r>
            <a:r>
              <a:rPr lang="ko-KR" altLang="en-US" sz="1600" b="1" dirty="0" smtClean="0"/>
              <a:t>교육 결과 엑셀 다운파일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200" dirty="0" smtClean="0"/>
              <a:t>1)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누가 어떤 교육을 신청 하고 수료 여부를 확인 가능함</a:t>
            </a:r>
            <a:r>
              <a:rPr lang="en-US" altLang="ko-KR" sz="1400" dirty="0" smtClean="0"/>
              <a:t>.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</a:t>
            </a:r>
            <a:r>
              <a:rPr lang="ko-KR" altLang="en-US" sz="1400" dirty="0" smtClean="0"/>
              <a:t>학과에서는 주관부서에서 통보한 기관 결과 파일</a:t>
            </a:r>
            <a:r>
              <a:rPr lang="en-US" altLang="ko-KR" sz="1400" dirty="0" smtClean="0"/>
              <a:t>(#1)</a:t>
            </a:r>
            <a:r>
              <a:rPr lang="ko-KR" altLang="en-US" sz="1400" dirty="0" smtClean="0"/>
              <a:t>을 확인 후 학과에서 수정 제출</a:t>
            </a:r>
            <a:r>
              <a:rPr lang="en-US" altLang="ko-KR" sz="1400" dirty="0" smtClean="0"/>
              <a:t> (#2 </a:t>
            </a:r>
            <a:r>
              <a:rPr lang="ko-KR" altLang="en-US" sz="1400" dirty="0" smtClean="0"/>
              <a:t>학과 제출물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 요청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* 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학과명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또는 학번을 작성하지 않는 경우 학과에서 확인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할것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</a:t>
            </a:r>
            <a:endParaRPr lang="en-US" altLang="ko-KR" sz="1400" dirty="0" smtClean="0"/>
          </a:p>
        </p:txBody>
      </p:sp>
      <p:sp>
        <p:nvSpPr>
          <p:cNvPr id="21" name="TextBox 20"/>
          <p:cNvSpPr txBox="1"/>
          <p:nvPr/>
        </p:nvSpPr>
        <p:spPr>
          <a:xfrm flipH="1">
            <a:off x="243758" y="2264171"/>
            <a:ext cx="2116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1</a:t>
            </a:r>
            <a:r>
              <a:rPr lang="en-US" altLang="ko-KR" sz="1400" b="1" dirty="0" smtClean="0"/>
              <a:t>) </a:t>
            </a:r>
            <a:r>
              <a:rPr lang="ko-KR" altLang="en-US" sz="1400" b="1" dirty="0" smtClean="0"/>
              <a:t>기관 결과 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  <p:grpSp>
        <p:nvGrpSpPr>
          <p:cNvPr id="11" name="그룹 10"/>
          <p:cNvGrpSpPr/>
          <p:nvPr/>
        </p:nvGrpSpPr>
        <p:grpSpPr>
          <a:xfrm>
            <a:off x="462082" y="2574347"/>
            <a:ext cx="11250595" cy="2181529"/>
            <a:chOff x="417545" y="1474692"/>
            <a:chExt cx="11250595" cy="2181529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545" y="1474692"/>
              <a:ext cx="11250595" cy="218152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flipH="1">
              <a:off x="2901818" y="2584776"/>
              <a:ext cx="653147" cy="9610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21289" y="2575249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/>
                <a:t>안전학과</a:t>
              </a:r>
              <a:endParaRPr lang="ko-KR" altLang="en-US" sz="9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21289" y="3068776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보건학과</a:t>
              </a:r>
              <a:endParaRPr lang="ko-KR" altLang="en-US" sz="1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93295" y="2837373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/>
                <a:t>안전학과</a:t>
              </a:r>
              <a:endParaRPr lang="ko-KR" altLang="en-US" sz="9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26969" y="3314997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김 한남</a:t>
              </a:r>
              <a:endParaRPr lang="ko-KR" altLang="en-US" sz="9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3296" y="3331471"/>
              <a:ext cx="643812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보건학과</a:t>
              </a:r>
              <a:endParaRPr lang="ko-KR" altLang="en-US" sz="9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64293" y="2795854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홍길동</a:t>
              </a:r>
              <a:endParaRPr lang="ko-KR" altLang="en-US" sz="9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564294" y="2565456"/>
              <a:ext cx="559838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홍길동</a:t>
              </a:r>
              <a:endParaRPr lang="ko-KR" altLang="en-US" sz="9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517638" y="3076470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김 한남</a:t>
              </a:r>
              <a:endParaRPr lang="ko-KR" altLang="en-US" sz="900" dirty="0"/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4040148" y="2565456"/>
              <a:ext cx="653147" cy="9610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ko-KR" altLang="en-US" dirty="0"/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82" y="4762442"/>
            <a:ext cx="7156131" cy="194051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 flipH="1">
            <a:off x="141121" y="4846417"/>
            <a:ext cx="2116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2) </a:t>
            </a:r>
            <a:r>
              <a:rPr lang="ko-KR" altLang="en-US" sz="1400" b="1" dirty="0" smtClean="0"/>
              <a:t>학과 제출물 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6894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</TotalTime>
  <Words>389</Words>
  <Application>Microsoft Office PowerPoint</Application>
  <PresentationFormat>와이드스크린</PresentationFormat>
  <Paragraphs>71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연구실 안전교육 신청 매뉴얼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주현영-</dc:creator>
  <cp:lastModifiedBy>PC37094</cp:lastModifiedBy>
  <cp:revision>20</cp:revision>
  <cp:lastPrinted>2020-03-10T05:39:39Z</cp:lastPrinted>
  <dcterms:created xsi:type="dcterms:W3CDTF">2019-09-10T07:53:32Z</dcterms:created>
  <dcterms:modified xsi:type="dcterms:W3CDTF">2022-08-18T01:38:24Z</dcterms:modified>
</cp:coreProperties>
</file>