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004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19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67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59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96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93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4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52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50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1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552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E4AC6-CE18-4813-9EDD-81C048A10E58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78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133850" y="1076325"/>
            <a:ext cx="3073285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03651" y="4848225"/>
            <a:ext cx="2305050" cy="1139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114800" y="1832769"/>
            <a:ext cx="2720975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이수구분별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수강신청내역 미포함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7207136" y="1076325"/>
            <a:ext cx="1189442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07135" y="1832768"/>
            <a:ext cx="4860641" cy="102970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학점계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비고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en-US" altLang="ko-KR" sz="1400" b="1" dirty="0" smtClean="0"/>
              <a:t>+</a:t>
            </a:r>
            <a:r>
              <a:rPr lang="ko-KR" altLang="en-US" sz="1400" b="1" dirty="0" smtClean="0"/>
              <a:t>수강신청 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비고의 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-&gt; </a:t>
            </a:r>
            <a:r>
              <a:rPr lang="ko-KR" altLang="en-US" sz="1100" b="1" dirty="0" smtClean="0"/>
              <a:t>휴학 중 이수한 계절학기 학점으로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수업일수 </a:t>
            </a:r>
            <a:r>
              <a:rPr lang="en-US" altLang="ko-KR" sz="1100" b="1" dirty="0" smtClean="0"/>
              <a:t>1/3 </a:t>
            </a:r>
            <a:r>
              <a:rPr lang="ko-KR" altLang="en-US" sz="1100" b="1" dirty="0" smtClean="0"/>
              <a:t>이후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취득학점으로 인정됨</a:t>
            </a:r>
            <a:endParaRPr lang="en-US" altLang="ko-KR" sz="1100" b="1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7253288" y="1109663"/>
            <a:ext cx="671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253288" y="1518645"/>
            <a:ext cx="798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175129" y="4867276"/>
            <a:ext cx="870740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867439" y="3363596"/>
            <a:ext cx="675736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789364" y="6017926"/>
            <a:ext cx="4490565" cy="78292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이번학기</a:t>
            </a:r>
            <a:r>
              <a:rPr lang="ko-KR" altLang="en-US" sz="1400" b="1" dirty="0" smtClean="0"/>
              <a:t> 수강신청 내역 표기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옆 </a:t>
            </a:r>
            <a:r>
              <a:rPr lang="en-US" altLang="ko-KR" sz="1100" b="1" u="sng" dirty="0" smtClean="0"/>
              <a:t>(</a:t>
            </a:r>
            <a:r>
              <a:rPr lang="ko-KR" altLang="en-US" sz="1100" b="1" u="sng" dirty="0" smtClean="0"/>
              <a:t>중복</a:t>
            </a:r>
            <a:r>
              <a:rPr lang="en-US" altLang="ko-KR" sz="1100" b="1" u="sng" dirty="0" smtClean="0"/>
              <a:t>)</a:t>
            </a:r>
            <a:r>
              <a:rPr lang="ko-KR" altLang="en-US" sz="1100" b="1" dirty="0" smtClean="0"/>
              <a:t>으로 표기되는 과목은 </a:t>
            </a:r>
            <a:r>
              <a:rPr lang="en-US" altLang="ko-KR" sz="1100" b="1" dirty="0" smtClean="0"/>
              <a:t>C/D</a:t>
            </a:r>
            <a:r>
              <a:rPr lang="ko-KR" altLang="en-US" sz="1100" b="1" dirty="0" smtClean="0"/>
              <a:t>등급 재수강 과목으로</a:t>
            </a:r>
            <a:r>
              <a:rPr lang="en-US" altLang="ko-KR" sz="1100" b="1" dirty="0" smtClean="0"/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재수강처리로 인한 </a:t>
            </a:r>
            <a:r>
              <a:rPr lang="ko-KR" altLang="en-US" sz="1100" b="1" dirty="0" err="1" smtClean="0"/>
              <a:t>학점변동에</a:t>
            </a:r>
            <a:r>
              <a:rPr lang="ko-KR" altLang="en-US" sz="1100" b="1" dirty="0" smtClean="0"/>
              <a:t> 유의해야함</a:t>
            </a:r>
            <a:endParaRPr lang="en-US" altLang="ko-KR" sz="1100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7490129" y="4671420"/>
            <a:ext cx="4577647" cy="81280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성적확정</a:t>
            </a:r>
            <a:r>
              <a:rPr lang="ko-KR" altLang="en-US" sz="1400" b="1" dirty="0" smtClean="0"/>
              <a:t> 이후 총 </a:t>
            </a:r>
            <a:r>
              <a:rPr lang="ko-KR" altLang="en-US" sz="1400" b="1" dirty="0" err="1" smtClean="0"/>
              <a:t>취득학점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125(</a:t>
            </a:r>
            <a:r>
              <a:rPr lang="ko-KR" altLang="en-US" sz="1100" b="1" dirty="0" smtClean="0"/>
              <a:t>이전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 + 18(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+ 3(</a:t>
            </a:r>
            <a:r>
              <a:rPr lang="ko-KR" altLang="en-US" sz="1100" b="1" dirty="0" smtClean="0"/>
              <a:t>휴학 중 이수한 계절학기 학점</a:t>
            </a:r>
            <a:r>
              <a:rPr lang="en-US" altLang="ko-KR" sz="1100" b="1" dirty="0" smtClean="0"/>
              <a:t>) - 3(</a:t>
            </a:r>
            <a:r>
              <a:rPr lang="ko-KR" altLang="en-US" sz="1100" b="1" dirty="0" err="1" smtClean="0"/>
              <a:t>재수강처리</a:t>
            </a:r>
            <a:r>
              <a:rPr lang="en-US" altLang="ko-KR" sz="1100" b="1" dirty="0" smtClean="0"/>
              <a:t>) = 143</a:t>
            </a:r>
            <a:r>
              <a:rPr lang="ko-KR" altLang="en-US" sz="1100" b="1" dirty="0" smtClean="0"/>
              <a:t>학점</a:t>
            </a:r>
            <a:endParaRPr lang="ko-KR" altLang="en-US" sz="1100" b="1" dirty="0"/>
          </a:p>
        </p:txBody>
      </p:sp>
      <p:sp>
        <p:nvSpPr>
          <p:cNvPr id="23" name="직사각형 22"/>
          <p:cNvSpPr/>
          <p:nvPr/>
        </p:nvSpPr>
        <p:spPr>
          <a:xfrm>
            <a:off x="7490129" y="3600809"/>
            <a:ext cx="4577648" cy="971192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전공 취득 </a:t>
            </a:r>
            <a:r>
              <a:rPr lang="en-US" altLang="ko-KR" sz="1100" b="1" dirty="0" smtClean="0"/>
              <a:t>30 + </a:t>
            </a:r>
            <a:r>
              <a:rPr lang="ko-KR" altLang="en-US" sz="1100" b="1" dirty="0" smtClean="0"/>
              <a:t>수강신청 </a:t>
            </a:r>
            <a:r>
              <a:rPr lang="en-US" altLang="ko-KR" sz="1100" b="1" dirty="0" smtClean="0"/>
              <a:t>3 = 33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이수기준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36</a:t>
            </a:r>
            <a:r>
              <a:rPr lang="ko-KR" altLang="en-US" sz="1100" b="1" dirty="0" smtClean="0"/>
              <a:t>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-&gt;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일반다전공</a:t>
            </a:r>
            <a:r>
              <a:rPr lang="en-US" altLang="ko-KR" sz="1100" b="1" dirty="0" smtClean="0"/>
              <a:t>2 </a:t>
            </a:r>
            <a:r>
              <a:rPr lang="ko-KR" altLang="en-US" sz="1100" b="1" dirty="0" smtClean="0"/>
              <a:t>학점 미달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표기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괄호에 </a:t>
            </a:r>
            <a:r>
              <a:rPr lang="ko-KR" altLang="en-US" sz="1100" b="1" dirty="0" err="1" smtClean="0"/>
              <a:t>미달학점</a:t>
            </a:r>
            <a:r>
              <a:rPr lang="ko-KR" altLang="en-US" sz="1100" b="1" dirty="0" smtClean="0"/>
              <a:t> 표기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교과목이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교선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되어 있는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신청을 통해 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과목으로 변경 가능함</a:t>
            </a:r>
            <a:endParaRPr lang="en-US" altLang="ko-KR" sz="1100" b="1" dirty="0" smtClean="0"/>
          </a:p>
        </p:txBody>
      </p:sp>
      <p:sp>
        <p:nvSpPr>
          <p:cNvPr id="24" name="직사각형 23"/>
          <p:cNvSpPr/>
          <p:nvPr/>
        </p:nvSpPr>
        <p:spPr>
          <a:xfrm>
            <a:off x="5172075" y="1352550"/>
            <a:ext cx="635000" cy="294682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175129" y="5677511"/>
            <a:ext cx="1904202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747135" y="1384004"/>
            <a:ext cx="1079490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26079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382000" y="3844925"/>
            <a:ext cx="2289175" cy="1025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72000" y="5008382"/>
            <a:ext cx="7505700" cy="175913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공통교양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이수원칙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- 2014</a:t>
            </a:r>
            <a:r>
              <a:rPr lang="ko-KR" altLang="en-US" sz="1100" b="1" dirty="0" smtClean="0"/>
              <a:t>학년도 이전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- 2015~2016</a:t>
            </a:r>
            <a:r>
              <a:rPr lang="ko-KR" altLang="en-US" sz="1100" b="1" dirty="0" smtClean="0"/>
              <a:t>학년도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자기계발과미래설계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※ </a:t>
            </a:r>
            <a:r>
              <a:rPr lang="ko-KR" altLang="en-US" sz="1100" b="1" dirty="0" smtClean="0"/>
              <a:t>편입생은 해당사항 없음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- 2017</a:t>
            </a:r>
            <a:r>
              <a:rPr lang="ko-KR" altLang="en-US" sz="1100" b="1" dirty="0" smtClean="0"/>
              <a:t>학년도 입학생 </a:t>
            </a:r>
            <a:r>
              <a:rPr lang="en-US" altLang="ko-KR" sz="1100" b="1" dirty="0" smtClean="0"/>
              <a:t>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자기계발과미래설계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진로와경력관리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창업의이해</a:t>
            </a:r>
            <a:r>
              <a:rPr lang="en-US" altLang="ko-KR" sz="1100" b="1" dirty="0" smtClean="0"/>
              <a:t>, Communicative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English I, </a:t>
            </a:r>
            <a:r>
              <a:rPr lang="en-US" altLang="ko-KR" sz="1100" b="1" dirty="0"/>
              <a:t>Communicative English </a:t>
            </a:r>
            <a:r>
              <a:rPr lang="en-US" altLang="ko-KR" sz="1100" b="1" dirty="0" smtClean="0"/>
              <a:t>II, </a:t>
            </a:r>
            <a:r>
              <a:rPr lang="ko-KR" altLang="en-US" sz="1100" b="1" dirty="0" err="1" smtClean="0"/>
              <a:t>기초글쓰기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독서와소통</a:t>
            </a:r>
            <a:r>
              <a:rPr lang="en-US" altLang="ko-KR" sz="1100" b="1" dirty="0" smtClean="0"/>
              <a:t>, SW</a:t>
            </a:r>
            <a:r>
              <a:rPr lang="ko-KR" altLang="en-US" sz="1100" b="1" dirty="0" err="1" smtClean="0"/>
              <a:t>와컴퓨팅사고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※ 17</a:t>
            </a:r>
            <a:r>
              <a:rPr lang="ko-KR" altLang="en-US" sz="1100" b="1" dirty="0" smtClean="0"/>
              <a:t>학번으로 편입한 학생은 </a:t>
            </a:r>
            <a:r>
              <a:rPr lang="en-US" altLang="ko-KR" sz="1100" b="1" dirty="0" smtClean="0"/>
              <a:t>‘</a:t>
            </a:r>
            <a:r>
              <a:rPr lang="ko-KR" altLang="en-US" sz="1100" b="1" dirty="0" err="1" smtClean="0"/>
              <a:t>진로와경력관리</a:t>
            </a:r>
            <a:r>
              <a:rPr lang="en-US" altLang="ko-KR" sz="1100" b="1" dirty="0" smtClean="0"/>
              <a:t>‘ </a:t>
            </a:r>
            <a:r>
              <a:rPr lang="ko-KR" altLang="en-US" sz="1100" b="1" dirty="0" smtClean="0"/>
              <a:t>이수 필요</a:t>
            </a:r>
            <a:endParaRPr lang="en-US" altLang="ko-KR" sz="1100" b="1" dirty="0" smtClean="0"/>
          </a:p>
        </p:txBody>
      </p:sp>
      <p:sp>
        <p:nvSpPr>
          <p:cNvPr id="13" name="직사각형 12"/>
          <p:cNvSpPr/>
          <p:nvPr/>
        </p:nvSpPr>
        <p:spPr>
          <a:xfrm>
            <a:off x="8759037" y="1246367"/>
            <a:ext cx="90883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818707" y="1386862"/>
            <a:ext cx="82071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759037" y="1519525"/>
            <a:ext cx="28971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641848" y="3846343"/>
            <a:ext cx="3717926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미이수과목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뒤 </a:t>
            </a:r>
            <a:r>
              <a:rPr lang="en-US" altLang="ko-KR" sz="1100" b="1" dirty="0" smtClean="0"/>
              <a:t>(2), (3) </a:t>
            </a:r>
            <a:r>
              <a:rPr lang="ko-KR" altLang="en-US" sz="1100" b="1" dirty="0" smtClean="0"/>
              <a:t>은 </a:t>
            </a:r>
            <a:r>
              <a:rPr lang="en-US" altLang="ko-KR" sz="1100" b="1" dirty="0" smtClean="0"/>
              <a:t>2/3</a:t>
            </a:r>
            <a:r>
              <a:rPr lang="ko-KR" altLang="en-US" sz="1100" b="1" dirty="0" smtClean="0"/>
              <a:t>전공의 필수과목임을 의미함</a:t>
            </a:r>
            <a:endParaRPr lang="en-US" altLang="ko-KR" sz="1100" b="1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8375535" y="1076325"/>
            <a:ext cx="2295639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359776" y="1840870"/>
            <a:ext cx="3717924" cy="688970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채플 </a:t>
            </a:r>
            <a:r>
              <a:rPr lang="ko-KR" altLang="en-US" sz="1400" b="1" dirty="0" err="1" smtClean="0"/>
              <a:t>미이수</a:t>
            </a:r>
            <a:r>
              <a:rPr lang="ko-KR" altLang="en-US" sz="1400" b="1" dirty="0" smtClean="0"/>
              <a:t> 시 </a:t>
            </a:r>
            <a:r>
              <a:rPr lang="ko-KR" altLang="en-US" sz="1400" b="1" dirty="0" err="1" smtClean="0"/>
              <a:t>불가사유에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채플 외 교과목 </a:t>
            </a:r>
            <a:r>
              <a:rPr lang="ko-KR" altLang="en-US" sz="1100" b="1" dirty="0" err="1" smtClean="0"/>
              <a:t>미이수</a:t>
            </a:r>
            <a:r>
              <a:rPr lang="ko-KR" altLang="en-US" sz="1100" b="1" dirty="0" smtClean="0"/>
              <a:t> 시 아래 미이수과목에 교과목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표기됨</a:t>
            </a:r>
            <a:endParaRPr lang="en-US" altLang="ko-KR" sz="1100" b="1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8359774" y="2594794"/>
            <a:ext cx="3717926" cy="659493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미이수과목이 이번 학기에 개설된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수업시수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1/3</a:t>
            </a:r>
            <a:r>
              <a:rPr lang="ko-KR" altLang="en-US" sz="1100" b="1" dirty="0" smtClean="0"/>
              <a:t>선까지 추가 수강신청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정정이 가능함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(</a:t>
            </a:r>
            <a:r>
              <a:rPr lang="ko-KR" altLang="en-US" sz="1100" b="1" dirty="0" smtClean="0"/>
              <a:t>학과 사무실에 문의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158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227736" y="1352550"/>
            <a:ext cx="725639" cy="177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037647" y="1517835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11861" y="1676399"/>
            <a:ext cx="3717924" cy="768921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졸업 </a:t>
            </a:r>
            <a:r>
              <a:rPr lang="ko-KR" altLang="en-US" sz="1400" b="1" dirty="0" err="1" smtClean="0"/>
              <a:t>평점평균</a:t>
            </a:r>
            <a:r>
              <a:rPr lang="ko-KR" altLang="en-US" sz="1400" b="1" dirty="0" smtClean="0"/>
              <a:t> 기준</a:t>
            </a:r>
            <a:r>
              <a:rPr lang="en-US" altLang="ko-KR" sz="1400" b="1" dirty="0" smtClean="0"/>
              <a:t>: 2.0 </a:t>
            </a:r>
            <a:r>
              <a:rPr lang="ko-KR" altLang="en-US" sz="1400" b="1" dirty="0" smtClean="0"/>
              <a:t>이상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기준 </a:t>
            </a:r>
            <a:r>
              <a:rPr lang="ko-KR" altLang="en-US" sz="1100" b="1" dirty="0" err="1" smtClean="0"/>
              <a:t>미충족시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미달</a:t>
            </a:r>
            <a:r>
              <a:rPr lang="en-US" altLang="ko-KR" sz="1100" b="1" dirty="0" smtClean="0"/>
              <a:t>’ </a:t>
            </a:r>
            <a:r>
              <a:rPr lang="ko-KR" altLang="en-US" sz="1100" b="1" dirty="0" smtClean="0"/>
              <a:t>표기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 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관련 상담은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성적담당에게</a:t>
            </a:r>
            <a:r>
              <a:rPr lang="ko-KR" altLang="en-US" sz="1100" b="1" dirty="0" smtClean="0"/>
              <a:t> 문의</a:t>
            </a:r>
            <a:endParaRPr lang="en-US" altLang="ko-KR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55727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062163" y="1614488"/>
            <a:ext cx="533400" cy="214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46288" y="1854117"/>
            <a:ext cx="5994776" cy="168421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한남사회봉사인증 기준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회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봉사활동 시행 후 학생이 직접 </a:t>
            </a:r>
            <a:r>
              <a:rPr lang="ko-KR" altLang="en-US" sz="1100" b="1" dirty="0" err="1" smtClean="0"/>
              <a:t>하이포탈에</a:t>
            </a:r>
            <a:r>
              <a:rPr lang="ko-KR" altLang="en-US" sz="1100" b="1" dirty="0" smtClean="0"/>
              <a:t> 관련자료 업로드 필요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접근경로</a:t>
            </a:r>
            <a:r>
              <a:rPr lang="en-US" altLang="ko-KR" sz="1100" b="1" dirty="0" smtClean="0"/>
              <a:t>: </a:t>
            </a:r>
            <a:r>
              <a:rPr lang="ko-KR" altLang="en-US" sz="1100" b="1" dirty="0" err="1" smtClean="0"/>
              <a:t>하이포탈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통합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학사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인트라넷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학부생서비스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봉사내역조회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승인신청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9656778" y="1246373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524000" y="1625600"/>
            <a:ext cx="488950" cy="203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509191" y="1857374"/>
            <a:ext cx="4901036" cy="144241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학과별 졸업인증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논문 포함</a:t>
            </a:r>
            <a:r>
              <a:rPr lang="en-US" altLang="ko-KR" sz="1400" b="1" dirty="0" smtClean="0"/>
              <a:t>) </a:t>
            </a:r>
            <a:r>
              <a:rPr lang="ko-KR" altLang="en-US" sz="1400" b="1" dirty="0" err="1" smtClean="0"/>
              <a:t>합격결과</a:t>
            </a:r>
            <a:r>
              <a:rPr lang="ko-KR" altLang="en-US" sz="1400" b="1" dirty="0" smtClean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졸업인증 </a:t>
            </a:r>
            <a:r>
              <a:rPr lang="ko-KR" altLang="en-US" sz="1100" b="1" dirty="0" err="1" smtClean="0"/>
              <a:t>합격결과</a:t>
            </a:r>
            <a:r>
              <a:rPr lang="en-US" altLang="ko-KR" sz="1100" b="1" dirty="0" smtClean="0"/>
              <a:t>(P)</a:t>
            </a:r>
            <a:r>
              <a:rPr lang="ko-KR" altLang="en-US" sz="1100" b="1" dirty="0" smtClean="0"/>
              <a:t>는 학과에서 학기말에 입력하기 때문에 </a:t>
            </a:r>
            <a:r>
              <a:rPr lang="ko-KR" altLang="en-US" sz="1100" b="1" dirty="0" err="1" smtClean="0"/>
              <a:t>이번학기에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제출한 내역이라 할지라도 예비사정에선 확인되지 않음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-&gt; </a:t>
            </a:r>
            <a:r>
              <a:rPr lang="ko-KR" altLang="en-US" sz="1100" b="1" dirty="0" smtClean="0"/>
              <a:t>겨울 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진행되는 </a:t>
            </a:r>
            <a:r>
              <a:rPr lang="ko-KR" altLang="en-US" sz="1100" b="1" dirty="0" err="1" smtClean="0"/>
              <a:t>본사정에서</a:t>
            </a:r>
            <a:r>
              <a:rPr lang="ko-KR" altLang="en-US" sz="1100" b="1" dirty="0" smtClean="0"/>
              <a:t> 확인함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다전공을</a:t>
            </a:r>
            <a:r>
              <a:rPr lang="ko-KR" altLang="en-US" sz="1100" b="1" dirty="0" smtClean="0"/>
              <a:t> 하는 학생은 </a:t>
            </a:r>
            <a:r>
              <a:rPr lang="en-US" altLang="ko-KR" sz="1100" b="1" dirty="0" smtClean="0"/>
              <a:t>1/2</a:t>
            </a:r>
            <a:r>
              <a:rPr lang="ko-KR" altLang="en-US" sz="1100" b="1" dirty="0" smtClean="0"/>
              <a:t>전공 </a:t>
            </a:r>
            <a:r>
              <a:rPr lang="ko-KR" altLang="en-US" sz="1100" b="1" dirty="0" err="1" smtClean="0"/>
              <a:t>졸업인증을</a:t>
            </a:r>
            <a:r>
              <a:rPr lang="ko-KR" altLang="en-US" sz="1100" b="1" dirty="0" smtClean="0"/>
              <a:t> 모두 충족해야 함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-&gt; P/P</a:t>
            </a:r>
            <a:r>
              <a:rPr lang="ko-KR" altLang="en-US" sz="1100" b="1" dirty="0" smtClean="0"/>
              <a:t>로 표기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주전공자는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‘/’</a:t>
            </a:r>
            <a:r>
              <a:rPr lang="ko-KR" altLang="en-US" sz="1100" b="1" dirty="0" smtClean="0"/>
              <a:t>가 표기되지 않고 </a:t>
            </a:r>
            <a:r>
              <a:rPr lang="en-US" altLang="ko-KR" sz="1100" b="1" dirty="0" smtClean="0"/>
              <a:t>P</a:t>
            </a:r>
            <a:r>
              <a:rPr lang="ko-KR" altLang="en-US" sz="1100" b="1" dirty="0" smtClean="0"/>
              <a:t>로만 표기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6846072" y="4198290"/>
            <a:ext cx="5196095" cy="250856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졸업예비사정은 시스템 내 일괄사정처리를 통해 확인되는 사항으로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이후에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변경되는 사항이 실시간으로 반영되지 않음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담당자의 시스템 처리 필요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- </a:t>
            </a:r>
            <a:r>
              <a:rPr lang="ko-KR" altLang="en-US" sz="1100" b="1" dirty="0" err="1" smtClean="0"/>
              <a:t>봉사시수</a:t>
            </a:r>
            <a:r>
              <a:rPr lang="ko-KR" altLang="en-US" sz="1100" b="1" dirty="0" smtClean="0"/>
              <a:t> 등록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등의 사항이 바로 반영되지 않을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 예비판정이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졸업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확인되어도 졸업 </a:t>
            </a:r>
            <a:r>
              <a:rPr lang="ko-KR" altLang="en-US" sz="1100" b="1" dirty="0" err="1" smtClean="0"/>
              <a:t>본사정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겨울 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이후 진행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이후 </a:t>
            </a:r>
            <a:r>
              <a:rPr lang="ko-KR" altLang="en-US" sz="1100" b="1" dirty="0" err="1" smtClean="0"/>
              <a:t>판정결과가</a:t>
            </a:r>
            <a:r>
              <a:rPr lang="ko-KR" altLang="en-US" sz="1100" b="1" dirty="0" smtClean="0"/>
              <a:t> 변경될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예</a:t>
            </a:r>
            <a:r>
              <a:rPr lang="en-US" altLang="ko-KR" sz="1100" b="1" dirty="0" smtClean="0"/>
              <a:t>) 20-2</a:t>
            </a:r>
            <a:r>
              <a:rPr lang="ko-KR" altLang="en-US" sz="1100" b="1" dirty="0" smtClean="0"/>
              <a:t>학기 </a:t>
            </a:r>
            <a:r>
              <a:rPr lang="en-US" altLang="ko-KR" sz="1100" b="1" dirty="0" smtClean="0"/>
              <a:t>A</a:t>
            </a:r>
            <a:r>
              <a:rPr lang="ko-KR" altLang="en-US" sz="1100" b="1" dirty="0" smtClean="0"/>
              <a:t>교과목의 성적이 </a:t>
            </a:r>
            <a:r>
              <a:rPr lang="en-US" altLang="ko-KR" sz="1100" b="1" dirty="0" smtClean="0"/>
              <a:t>F</a:t>
            </a:r>
            <a:r>
              <a:rPr lang="ko-KR" altLang="en-US" sz="1100" b="1" dirty="0" smtClean="0"/>
              <a:t>로 확정되어 </a:t>
            </a:r>
            <a:r>
              <a:rPr lang="ko-KR" altLang="en-US" sz="1100" b="1" dirty="0" err="1" smtClean="0"/>
              <a:t>취득학점에</a:t>
            </a:r>
            <a:r>
              <a:rPr lang="ko-KR" altLang="en-US" sz="1100" b="1" dirty="0" smtClean="0"/>
              <a:t> 변동이 있는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예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졸업인증 서류가 제출되지 않아 논문 불합격으로 표기되는 경우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졸업과 관련된 문의사항은 각 학과 사무실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졸업담당</a:t>
            </a:r>
            <a:r>
              <a:rPr lang="en-US" altLang="ko-KR" sz="1100" b="1" dirty="0" smtClean="0"/>
              <a:t>(042-629-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7920)</a:t>
            </a:r>
            <a:r>
              <a:rPr lang="ko-KR" altLang="en-US" sz="1100" b="1" dirty="0" smtClean="0"/>
              <a:t>으로 문의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9950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646</Words>
  <Application>Microsoft Office PowerPoint</Application>
  <PresentationFormat>와이드스크린</PresentationFormat>
  <Paragraphs>83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 Jiyeon</dc:creator>
  <cp:lastModifiedBy>hannam</cp:lastModifiedBy>
  <cp:revision>33</cp:revision>
  <dcterms:created xsi:type="dcterms:W3CDTF">2020-03-20T09:34:12Z</dcterms:created>
  <dcterms:modified xsi:type="dcterms:W3CDTF">2022-08-23T05:31:32Z</dcterms:modified>
</cp:coreProperties>
</file>