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8" r:id="rId2"/>
    <p:sldId id="267" r:id="rId3"/>
  </p:sldIdLst>
  <p:sldSz cx="6858000" cy="9906000" type="A4"/>
  <p:notesSz cx="6858000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8F7F8"/>
    <a:srgbClr val="FFCC00"/>
    <a:srgbClr val="FBDB53"/>
    <a:srgbClr val="FCE76C"/>
    <a:srgbClr val="FFFF99"/>
    <a:srgbClr val="FF99FF"/>
    <a:srgbClr val="FFCCCC"/>
    <a:srgbClr val="FBAB6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49" autoAdjust="0"/>
    <p:restoredTop sz="94660"/>
  </p:normalViewPr>
  <p:slideViewPr>
    <p:cSldViewPr snapToGrid="0">
      <p:cViewPr varScale="1">
        <p:scale>
          <a:sx n="55" d="100"/>
          <a:sy n="55" d="100"/>
        </p:scale>
        <p:origin x="27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860C-EE51-494B-9DA9-B856B60071C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2C83F-77A9-443C-B9E3-C8FADD4BD6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166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860C-EE51-494B-9DA9-B856B60071C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2C83F-77A9-443C-B9E3-C8FADD4BD6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74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860C-EE51-494B-9DA9-B856B60071C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2C83F-77A9-443C-B9E3-C8FADD4BD6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5416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860C-EE51-494B-9DA9-B856B60071C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2C83F-77A9-443C-B9E3-C8FADD4BD6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362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860C-EE51-494B-9DA9-B856B60071C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2C83F-77A9-443C-B9E3-C8FADD4BD6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057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860C-EE51-494B-9DA9-B856B60071C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2C83F-77A9-443C-B9E3-C8FADD4BD6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010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860C-EE51-494B-9DA9-B856B60071C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2C83F-77A9-443C-B9E3-C8FADD4BD6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813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860C-EE51-494B-9DA9-B856B60071C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2C83F-77A9-443C-B9E3-C8FADD4BD6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1111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860C-EE51-494B-9DA9-B856B60071C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2C83F-77A9-443C-B9E3-C8FADD4BD6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6898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860C-EE51-494B-9DA9-B856B60071C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2C83F-77A9-443C-B9E3-C8FADD4BD6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66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860C-EE51-494B-9DA9-B856B60071C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2C83F-77A9-443C-B9E3-C8FADD4BD6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76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0860C-EE51-494B-9DA9-B856B60071C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2C83F-77A9-443C-B9E3-C8FADD4BD6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0400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-2"/>
            <a:ext cx="6858000" cy="9906001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7915" y="648495"/>
            <a:ext cx="5915025" cy="545305"/>
          </a:xfrm>
        </p:spPr>
        <p:txBody>
          <a:bodyPr>
            <a:normAutofit/>
          </a:bodyPr>
          <a:lstStyle/>
          <a:p>
            <a:r>
              <a:rPr lang="ko-KR" altLang="en-US" sz="2500" smtClean="0">
                <a:latin typeface="KB금융 제목체 Bold" panose="020B0803000000000000" pitchFamily="50" charset="-127"/>
                <a:ea typeface="KB금융 제목체 Bold" panose="020B0803000000000000" pitchFamily="50" charset="-127"/>
              </a:rPr>
              <a:t>대학교 학생증 노리체크카드 </a:t>
            </a:r>
            <a:endParaRPr lang="ko-KR" altLang="en-US" sz="2500" dirty="0">
              <a:latin typeface="KB금융 제목체 Bold" panose="020B0803000000000000" pitchFamily="50" charset="-127"/>
              <a:ea typeface="KB금융 제목체 Bold" panose="020B0803000000000000" pitchFamily="50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397915" y="371366"/>
            <a:ext cx="5915025" cy="346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400" smtClean="0">
                <a:latin typeface="KB금융 제목체 Bold" panose="020B0803000000000000" pitchFamily="50" charset="-127"/>
                <a:ea typeface="KB금융 제목체 Bold" panose="020B0803000000000000" pitchFamily="50" charset="-127"/>
              </a:rPr>
              <a:t>모바일로 간편하게 신청하는</a:t>
            </a:r>
            <a:endParaRPr lang="ko-KR" altLang="en-US" sz="1400" dirty="0">
              <a:latin typeface="KB금융 제목체 Bold" panose="020B0803000000000000" pitchFamily="50" charset="-127"/>
              <a:ea typeface="KB금융 제목체 Bold" panose="020B0803000000000000" pitchFamily="50" charset="-127"/>
            </a:endParaRPr>
          </a:p>
        </p:txBody>
      </p:sp>
      <p:sp>
        <p:nvSpPr>
          <p:cNvPr id="7" name="대각선 방향의 모서리가 둥근 사각형 6"/>
          <p:cNvSpPr/>
          <p:nvPr/>
        </p:nvSpPr>
        <p:spPr>
          <a:xfrm rot="32400000" flipH="1">
            <a:off x="285750" y="1422400"/>
            <a:ext cx="6286500" cy="8185150"/>
          </a:xfrm>
          <a:prstGeom prst="round2DiagRect">
            <a:avLst>
              <a:gd name="adj1" fmla="val 3710"/>
              <a:gd name="adj2" fmla="val 0"/>
            </a:avLst>
          </a:prstGeom>
          <a:solidFill>
            <a:schemeClr val="bg1"/>
          </a:solidFill>
          <a:ln w="4762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50" y="1024217"/>
            <a:ext cx="1601240" cy="265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3671" y="1504189"/>
            <a:ext cx="6176691" cy="5969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ko-KR" altLang="en-US" sz="1400" dirty="0" smtClean="0"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한남</a:t>
            </a:r>
            <a:r>
              <a:rPr lang="ko-KR" altLang="en-US" sz="1400" dirty="0" smtClean="0"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 대학교  </a:t>
            </a:r>
            <a:r>
              <a:rPr lang="ko-KR" altLang="en-US" sz="1400" dirty="0" smtClean="0"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학생 여러분을 환영합니다</a:t>
            </a:r>
            <a:r>
              <a:rPr lang="en-US" altLang="ko-KR" sz="1400" dirty="0" smtClean="0"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!</a:t>
            </a:r>
          </a:p>
          <a:p>
            <a:pPr>
              <a:lnSpc>
                <a:spcPts val="2000"/>
              </a:lnSpc>
            </a:pPr>
            <a:r>
              <a:rPr lang="ko-KR" altLang="en-US" sz="1400" dirty="0" smtClean="0"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학생증 체크카드 발급</a:t>
            </a:r>
            <a:r>
              <a:rPr lang="en-US" altLang="ko-KR" sz="1400" dirty="0" smtClean="0"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, </a:t>
            </a:r>
            <a:r>
              <a:rPr lang="ko-KR" altLang="en-US" sz="1600" b="1" dirty="0" smtClean="0">
                <a:solidFill>
                  <a:srgbClr val="FF9900"/>
                </a:solidFill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이젠 빠르고 간편하게 </a:t>
            </a:r>
            <a:r>
              <a:rPr lang="en-US" altLang="ko-KR" sz="1600" b="1" dirty="0" smtClean="0">
                <a:solidFill>
                  <a:srgbClr val="FF9900"/>
                </a:solidFill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KB</a:t>
            </a:r>
            <a:r>
              <a:rPr lang="ko-KR" altLang="en-US" sz="1600" b="1" dirty="0" smtClean="0">
                <a:solidFill>
                  <a:srgbClr val="FF9900"/>
                </a:solidFill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스타뱅킹에서 신청하세요</a:t>
            </a:r>
            <a:r>
              <a:rPr lang="en-US" altLang="ko-KR" sz="1400" dirty="0" smtClean="0">
                <a:solidFill>
                  <a:srgbClr val="FF9900"/>
                </a:solidFill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~</a:t>
            </a:r>
            <a:endParaRPr lang="ko-KR" altLang="en-US" sz="1400" dirty="0">
              <a:solidFill>
                <a:srgbClr val="FF9900"/>
              </a:solidFill>
              <a:latin typeface="KB금융 본문체 Bold" panose="020B0803000000000000" pitchFamily="50" charset="-127"/>
              <a:ea typeface="KB금융 본문체 Bold" panose="020B0803000000000000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46" y="2293028"/>
            <a:ext cx="6578154" cy="719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2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-2"/>
            <a:ext cx="6858000" cy="9906001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대각선 방향의 모서리가 둥근 사각형 6"/>
          <p:cNvSpPr/>
          <p:nvPr/>
        </p:nvSpPr>
        <p:spPr>
          <a:xfrm rot="32400000" flipH="1">
            <a:off x="285750" y="292848"/>
            <a:ext cx="6286500" cy="8701671"/>
          </a:xfrm>
          <a:prstGeom prst="round2DiagRect">
            <a:avLst>
              <a:gd name="adj1" fmla="val 3710"/>
              <a:gd name="adj2" fmla="val 0"/>
            </a:avLst>
          </a:prstGeom>
          <a:solidFill>
            <a:schemeClr val="bg1"/>
          </a:solidFill>
          <a:ln w="4762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679" y="9233479"/>
            <a:ext cx="1952291" cy="324000"/>
          </a:xfrm>
          <a:prstGeom prst="rect">
            <a:avLst/>
          </a:prstGeom>
        </p:spPr>
      </p:pic>
      <p:sp>
        <p:nvSpPr>
          <p:cNvPr id="164" name="TextBox 163"/>
          <p:cNvSpPr txBox="1"/>
          <p:nvPr/>
        </p:nvSpPr>
        <p:spPr>
          <a:xfrm>
            <a:off x="517730" y="8746256"/>
            <a:ext cx="577154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90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KB</a:t>
            </a:r>
            <a:r>
              <a:rPr lang="ko-KR" altLang="en-US" sz="90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국민은행                               지점     ｜    담당자                                               </a:t>
            </a:r>
            <a:r>
              <a:rPr lang="ko-KR" altLang="en-US" sz="9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｜ </a:t>
            </a:r>
            <a:r>
              <a:rPr lang="ko-KR" altLang="en-US" sz="90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KB금융 본문체 Bold" panose="020B0803000000000000" pitchFamily="50" charset="-127"/>
                <a:ea typeface="KB금융 본문체 Bold" panose="020B0803000000000000" pitchFamily="50" charset="-127"/>
              </a:rPr>
              <a:t>   상담전화 </a:t>
            </a:r>
            <a:endParaRPr lang="ko-KR" altLang="en-US" sz="90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  <a:latin typeface="KB금융 본문체 Bold" panose="020B0803000000000000" pitchFamily="50" charset="-127"/>
              <a:ea typeface="KB금융 본문체 Bold" panose="020B0803000000000000" pitchFamily="50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46" y="428772"/>
            <a:ext cx="6578154" cy="82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4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3328</TotalTime>
  <Words>30</Words>
  <Application>Microsoft Office PowerPoint</Application>
  <PresentationFormat>A4 용지(210x297mm)</PresentationFormat>
  <Paragraphs>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KB금융 본문체 Bold</vt:lpstr>
      <vt:lpstr>KB금융 제목체 Bold</vt:lpstr>
      <vt:lpstr>맑은 고딕</vt:lpstr>
      <vt:lpstr>Arial</vt:lpstr>
      <vt:lpstr>Calibri</vt:lpstr>
      <vt:lpstr>Calibri Light</vt:lpstr>
      <vt:lpstr>Office 테마</vt:lpstr>
      <vt:lpstr>대학교 학생증 노리체크카드 </vt:lpstr>
      <vt:lpstr>PowerPoint 프레젠테이션</vt:lpstr>
    </vt:vector>
  </TitlesOfParts>
  <Company>kb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김종숙|팀장|용전동지점(4590)</cp:lastModifiedBy>
  <cp:revision>143</cp:revision>
  <cp:lastPrinted>2022-11-25T04:01:23Z</cp:lastPrinted>
  <dcterms:created xsi:type="dcterms:W3CDTF">2020-05-28T01:11:47Z</dcterms:created>
  <dcterms:modified xsi:type="dcterms:W3CDTF">2023-03-06T00:45:35Z</dcterms:modified>
</cp:coreProperties>
</file>